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6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2253615" y="2861945"/>
            <a:ext cx="8061325" cy="113347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zh-CN" altLang="en-US" sz="2800"/>
              <a:t>你们为什么总喜欢把我和男的女生特别喜欢你。那样都不爱你对他呢</a:t>
            </a:r>
            <a:r>
              <a:rPr lang="en-US" altLang="zh-CN" sz="2800"/>
              <a:t>?</a:t>
            </a:r>
            <a:endParaRPr lang="en-US" altLang="zh-CN" sz="2800"/>
          </a:p>
          <a:p>
            <a:pPr marL="3657600" lvl="8" indent="457200"/>
            <a:r>
              <a:rPr lang="en-US" altLang="zh-CN" sz="2800"/>
              <a:t>——Goushi GPT V2</a:t>
            </a:r>
            <a:endParaRPr lang="en-US" altLang="zh-CN" sz="2800"/>
          </a:p>
        </p:txBody>
      </p:sp>
      <p:sp>
        <p:nvSpPr>
          <p:cNvPr id="5" name="文本框 4"/>
          <p:cNvSpPr txBox="1"/>
          <p:nvPr/>
        </p:nvSpPr>
        <p:spPr>
          <a:xfrm>
            <a:off x="2353945" y="4351020"/>
            <a:ext cx="8031480" cy="13836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/>
              <a:t>我想知道你现在有没有，女朋友们不要当然可以做女儿。我不知道啦！</a:t>
            </a:r>
            <a:endParaRPr lang="zh-CN" altLang="en-US" sz="2800"/>
          </a:p>
          <a:p>
            <a:pPr marL="3657600" lvl="8" indent="457200"/>
            <a:r>
              <a:rPr lang="en-US" altLang="zh-CN" sz="2800"/>
              <a:t>——Goushi GPT V2</a:t>
            </a:r>
            <a:endParaRPr lang="en-US" altLang="zh-CN" sz="2800"/>
          </a:p>
        </p:txBody>
      </p:sp>
      <p:sp>
        <p:nvSpPr>
          <p:cNvPr id="6" name="文本框 5"/>
          <p:cNvSpPr txBox="1"/>
          <p:nvPr/>
        </p:nvSpPr>
        <p:spPr>
          <a:xfrm>
            <a:off x="1833880" y="389890"/>
            <a:ext cx="862012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4800"/>
              <a:t>开发项目：</a:t>
            </a:r>
            <a:r>
              <a:rPr lang="en-US" altLang="zh-CN" sz="4800"/>
              <a:t>Goushi GPT V3</a:t>
            </a:r>
            <a:endParaRPr lang="zh-CN" altLang="en-US" sz="4800"/>
          </a:p>
        </p:txBody>
      </p:sp>
      <p:sp>
        <p:nvSpPr>
          <p:cNvPr id="7" name="文本框 6"/>
          <p:cNvSpPr txBox="1"/>
          <p:nvPr/>
        </p:nvSpPr>
        <p:spPr>
          <a:xfrm>
            <a:off x="2413635" y="1577340"/>
            <a:ext cx="751268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深入研究注意力机制的实现与改良，开发与研究问答类型的文本生成</a:t>
            </a:r>
            <a:r>
              <a:rPr lang="en-US" altLang="zh-CN"/>
              <a:t>AI</a:t>
            </a:r>
            <a:endParaRPr lang="zh-CN" altLang="en-US"/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文本框 4"/>
          <p:cNvSpPr txBox="1"/>
          <p:nvPr/>
        </p:nvSpPr>
        <p:spPr>
          <a:xfrm>
            <a:off x="669925" y="542925"/>
            <a:ext cx="1085215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4800"/>
              <a:t>研究项目：基于强化学习的</a:t>
            </a:r>
            <a:r>
              <a:rPr lang="en-US" altLang="zh-CN" sz="4800"/>
              <a:t>AI</a:t>
            </a:r>
            <a:r>
              <a:rPr lang="zh-CN" altLang="en-US" sz="4800"/>
              <a:t>空战游戏</a:t>
            </a:r>
            <a:endParaRPr lang="zh-CN" altLang="en-US" sz="4800"/>
          </a:p>
        </p:txBody>
      </p:sp>
      <p:sp>
        <p:nvSpPr>
          <p:cNvPr id="7" name="文本框 6"/>
          <p:cNvSpPr txBox="1"/>
          <p:nvPr/>
        </p:nvSpPr>
        <p:spPr>
          <a:xfrm>
            <a:off x="1348105" y="1891665"/>
            <a:ext cx="933196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/>
              <a:t>采用</a:t>
            </a:r>
            <a:r>
              <a:rPr lang="en-US" altLang="zh-CN" sz="2400"/>
              <a:t>Unity 6</a:t>
            </a:r>
            <a:r>
              <a:rPr lang="zh-CN" altLang="en-US" sz="2400"/>
              <a:t>引擎开发一个空战游戏，使玩家与</a:t>
            </a:r>
            <a:r>
              <a:rPr lang="en-US" altLang="zh-CN" sz="2400"/>
              <a:t>AI</a:t>
            </a:r>
            <a:r>
              <a:rPr lang="zh-CN" altLang="en-US" sz="2400"/>
              <a:t>驾驶战机进行空中格斗</a:t>
            </a:r>
            <a:endParaRPr lang="en-US" altLang="zh-CN" u="heavy"/>
          </a:p>
        </p:txBody>
      </p:sp>
      <p:sp>
        <p:nvSpPr>
          <p:cNvPr id="9" name="文本框 8"/>
          <p:cNvSpPr txBox="1"/>
          <p:nvPr/>
        </p:nvSpPr>
        <p:spPr>
          <a:xfrm>
            <a:off x="1348105" y="3230245"/>
            <a:ext cx="921004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/>
              <a:t>AI</a:t>
            </a:r>
            <a:r>
              <a:rPr lang="zh-CN" altLang="en-US" sz="2400"/>
              <a:t>采用</a:t>
            </a:r>
            <a:r>
              <a:rPr lang="en-US" altLang="zh-CN" sz="2400"/>
              <a:t>“</a:t>
            </a:r>
            <a:r>
              <a:rPr lang="zh-CN" altLang="en-US" sz="2400"/>
              <a:t>强化学习</a:t>
            </a:r>
            <a:r>
              <a:rPr lang="en-US" altLang="zh-CN" sz="2400"/>
              <a:t>”</a:t>
            </a:r>
            <a:r>
              <a:rPr lang="zh-CN" altLang="en-US" sz="2400"/>
              <a:t>，通过奖励与惩罚机制学习最佳空战策略</a:t>
            </a:r>
            <a:endParaRPr lang="zh-CN" altLang="en-US" sz="2400"/>
          </a:p>
        </p:txBody>
      </p:sp>
      <p:sp>
        <p:nvSpPr>
          <p:cNvPr id="10" name="文本框 9"/>
          <p:cNvSpPr txBox="1"/>
          <p:nvPr/>
        </p:nvSpPr>
        <p:spPr>
          <a:xfrm>
            <a:off x="1348105" y="4199255"/>
            <a:ext cx="773938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有趣的事实：一些游戏的强化学习</a:t>
            </a:r>
            <a:r>
              <a:rPr lang="en-US" altLang="zh-CN"/>
              <a:t>AI</a:t>
            </a:r>
            <a:r>
              <a:rPr lang="zh-CN" altLang="en-US"/>
              <a:t>甚至能学会利用</a:t>
            </a:r>
            <a:r>
              <a:rPr lang="en-US" altLang="zh-CN"/>
              <a:t>Bug</a:t>
            </a:r>
            <a:endParaRPr lang="en-US" altLang="zh-CN"/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4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251</Words>
  <Application>WPS 演示</Application>
  <PresentationFormat>宽屏</PresentationFormat>
  <Paragraphs>18</Paragraphs>
  <Slides>2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0" baseType="lpstr">
      <vt:lpstr>Arial</vt:lpstr>
      <vt:lpstr>宋体</vt:lpstr>
      <vt:lpstr>Wingdings</vt:lpstr>
      <vt:lpstr>Wingdings</vt:lpstr>
      <vt:lpstr>微软雅黑</vt:lpstr>
      <vt:lpstr>Arial Unicode MS</vt:lpstr>
      <vt:lpstr>Calibri</vt:lpstr>
      <vt:lpstr>WPS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raptor</cp:lastModifiedBy>
  <cp:revision>158</cp:revision>
  <dcterms:created xsi:type="dcterms:W3CDTF">2019-06-19T02:08:00Z</dcterms:created>
  <dcterms:modified xsi:type="dcterms:W3CDTF">2025-11-25T02:21:18Z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2052-12.1.0.23542</vt:lpwstr>
  </property>
  <property fmtid="{D5CDD505-2E9C-101B-9397-08002B2CF9AE}" pid="3" name="ICV">
    <vt:lpwstr>77729D7FD3FE469F9D55D7CC94833702_11</vt:lpwstr>
  </property>
</Properties>
</file>